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08"/>
    <p:restoredTop sz="93952"/>
  </p:normalViewPr>
  <p:slideViewPr>
    <p:cSldViewPr snapToGrid="0" snapToObjects="1">
      <p:cViewPr varScale="1">
        <p:scale>
          <a:sx n="100" d="100"/>
          <a:sy n="100" d="100"/>
        </p:scale>
        <p:origin x="7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0500-8C20-8F47-B877-39986FB26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9F41C-82E3-A54C-A9ED-A5513048C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C2FE0-8F88-0A41-9FB2-28E597210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1249-B1C2-BE41-80BD-8ECDA02311B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385A7-2164-4842-B4C7-716408C4B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41258-0EB6-BC47-A05F-078D397A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0B6DF-8594-5145-8CCB-6358A6DD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04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12E8-13F3-1742-952D-BC312706B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95EDE2-67AE-0D40-AE31-B9DDBD0EA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1C386-08AB-B34D-983C-8F62A202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1249-B1C2-BE41-80BD-8ECDA02311B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3C246-54B7-3C4F-A053-955E61EF7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11FD1-AF4B-7644-9655-A00970F30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0B6DF-8594-5145-8CCB-6358A6DD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34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1F556D-B5EF-164B-8CC8-CB29F0A17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606DB-C32E-1D46-BC39-EF00922D4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504CE-CEF4-A94D-B193-F2F107AA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1249-B1C2-BE41-80BD-8ECDA02311B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7A86-6E3F-3745-855E-D93D0AB3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C1B73-9684-214A-9D8D-0EB8BEA05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0B6DF-8594-5145-8CCB-6358A6DD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85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5A40-C94B-6743-A70A-BD43509BA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7A0B6-BB9C-C84F-BE98-2554C370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7448C-EA88-D249-8D59-FABE22BBA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1249-B1C2-BE41-80BD-8ECDA02311B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6A541-F7D5-F04B-899F-8FDE744DC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D60EF-7B53-EB4D-9C02-C4A37F22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0B6DF-8594-5145-8CCB-6358A6DD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58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01CA3-AFFD-CB42-BE79-17F966B0B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69DF5-7C16-EB4F-BAF4-E7C79451D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9BE55-364D-B346-A7F2-DFB3F5AA3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1249-B1C2-BE41-80BD-8ECDA02311B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E1939-D55C-3540-84B3-A32134E0E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5DF81-6458-6C45-A15F-B6052F36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0B6DF-8594-5145-8CCB-6358A6DD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88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4A286-B75C-034E-8FC4-7683BF2BD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449C1-ED8D-7142-89C8-941C2D7F5F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C8255-25B5-684F-89E4-E1B386CE8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C0E1D-04A6-5842-90F6-A8F0CDC1C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1249-B1C2-BE41-80BD-8ECDA02311B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17219-B545-1F46-899C-6C5C59064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1EA1F-9CA2-CA49-B5E0-06DB0F7FF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0B6DF-8594-5145-8CCB-6358A6DD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77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F8E9-11C2-4248-A04E-19220CCC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CB82A-810D-C74F-A740-E769E789E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DD53C-6079-4B44-98CB-DBDBB3264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627CA6-0032-5640-8F9E-C24FE5BDE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02977-EAFA-C642-BAED-71DB7D866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4ADB71-E81A-5F4B-8BBC-CEC7A0A5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1249-B1C2-BE41-80BD-8ECDA02311B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57252-420C-6E43-9F48-6692F51D7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CF0AC2-02E6-6247-BE06-4FAFE5607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0B6DF-8594-5145-8CCB-6358A6DD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39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BBCE6-EF23-C24A-8713-1C06602E7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F0865B-6E13-E14F-8372-0FE48EBAC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1249-B1C2-BE41-80BD-8ECDA02311B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F646A-CE0F-1B4B-ABB6-567470E98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FC174-D76A-4349-ADCF-AA66AF774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0B6DF-8594-5145-8CCB-6358A6DD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13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456F8-38B6-0D45-A172-AA828E93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1249-B1C2-BE41-80BD-8ECDA02311B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9A3432-7122-6640-B937-1839437A0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CEAE4-3431-4242-A78A-18EDBCFA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0B6DF-8594-5145-8CCB-6358A6DD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0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497AB-808C-634E-A246-BEC3EFEE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F970B-2F15-B74A-9471-8D42DCCBE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229C9-1D03-7C4A-A660-3C2B5146E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3369F-A510-5C42-A823-805278E8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1249-B1C2-BE41-80BD-8ECDA02311B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9103C-57FC-CB40-BBA5-67D81ED2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243FA-A9A9-1C43-AB7F-47A7E60A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0B6DF-8594-5145-8CCB-6358A6DD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0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7B139-0772-8D4A-BC82-E1F92C3E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2440D7-E5FC-144F-9306-12F170B7D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65AB8-E677-D147-8CF2-FBAF2E69C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6AE45-8FFC-9648-A7A1-F0A196681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1249-B1C2-BE41-80BD-8ECDA02311B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8DCB7-3E99-5D44-AD43-42BA3665C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A9601-ECDB-6740-85C3-206C53ADF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0B6DF-8594-5145-8CCB-6358A6DD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5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6B37D2-BC88-534A-B914-9BF774660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D71F3-34DC-E140-85B9-3B813BFAB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791D0-4786-F944-9F71-C1503A4FA2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11249-B1C2-BE41-80BD-8ECDA02311B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9E0D4-ED62-9C44-91C2-67B72F130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90C55-7BD7-334C-8AC7-5C25DF69B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0B6DF-8594-5145-8CCB-6358A6DD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0D5AE-D5E4-3E4B-81B8-9DDC05DF9C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Hydrologic Response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EE269D-3539-6841-82F4-CEAAEE68E7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 Sheppard</a:t>
            </a:r>
          </a:p>
        </p:txBody>
      </p:sp>
    </p:spTree>
    <p:extLst>
      <p:ext uri="{BB962C8B-B14F-4D97-AF65-F5344CB8AC3E}">
        <p14:creationId xmlns:p14="http://schemas.microsoft.com/office/powerpoint/2010/main" val="417621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9C59A05-28DD-E94E-BB79-79EF8C692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89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BEA499F-F171-214B-894A-92D104C02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71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flags&#10;&#10;Description automatically generated with low confidence">
            <a:extLst>
              <a:ext uri="{FF2B5EF4-FFF2-40B4-BE49-F238E27FC236}">
                <a16:creationId xmlns:a16="http://schemas.microsoft.com/office/drawing/2014/main" id="{8587EA63-F2D2-BB46-873F-2538836B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2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5A0818D-0DB5-B940-B29C-D4B8E0AB6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21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62928373-4B07-E342-B61C-546CD68DD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8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DC7B274-3CFD-6B4B-AB37-FD01F1A5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15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9B93A15-8A3D-D94F-90AB-C49D2DE34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91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B44DD469-4384-0F46-AF6E-695CA1427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96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68C92461-3B65-514D-8DCE-4004E7FC3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37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7BFE9F5-747C-A942-BE13-B599DB47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0"/>
            <a:ext cx="12192000" cy="650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04339-F53F-1145-9342-00735A7E8201}"/>
              </a:ext>
            </a:extLst>
          </p:cNvPr>
          <p:cNvSpPr txBox="1"/>
          <p:nvPr/>
        </p:nvSpPr>
        <p:spPr>
          <a:xfrm>
            <a:off x="317500" y="101600"/>
            <a:ext cx="96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VWC</a:t>
            </a:r>
          </a:p>
        </p:txBody>
      </p:sp>
    </p:spTree>
    <p:extLst>
      <p:ext uri="{BB962C8B-B14F-4D97-AF65-F5344CB8AC3E}">
        <p14:creationId xmlns:p14="http://schemas.microsoft.com/office/powerpoint/2010/main" val="353983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343465-6CD5-EA4F-81BF-378D90AE1148}"/>
              </a:ext>
            </a:extLst>
          </p:cNvPr>
          <p:cNvCxnSpPr>
            <a:cxnSpLocks/>
          </p:cNvCxnSpPr>
          <p:nvPr/>
        </p:nvCxnSpPr>
        <p:spPr>
          <a:xfrm>
            <a:off x="479685" y="5126636"/>
            <a:ext cx="89038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61148B-BD4F-C04C-95E4-D6A542798DB2}"/>
              </a:ext>
            </a:extLst>
          </p:cNvPr>
          <p:cNvCxnSpPr>
            <a:cxnSpLocks/>
          </p:cNvCxnSpPr>
          <p:nvPr/>
        </p:nvCxnSpPr>
        <p:spPr>
          <a:xfrm>
            <a:off x="6987915" y="4081607"/>
            <a:ext cx="2395571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17F02E-2C8E-4746-9B02-08C3876FA39B}"/>
              </a:ext>
            </a:extLst>
          </p:cNvPr>
          <p:cNvCxnSpPr>
            <a:cxnSpLocks/>
          </p:cNvCxnSpPr>
          <p:nvPr/>
        </p:nvCxnSpPr>
        <p:spPr>
          <a:xfrm>
            <a:off x="6987915" y="3210750"/>
            <a:ext cx="2395571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56ABB9-9BB9-DF47-9BC4-BA9A5963D590}"/>
              </a:ext>
            </a:extLst>
          </p:cNvPr>
          <p:cNvCxnSpPr>
            <a:cxnSpLocks/>
          </p:cNvCxnSpPr>
          <p:nvPr/>
        </p:nvCxnSpPr>
        <p:spPr>
          <a:xfrm>
            <a:off x="6987915" y="2307236"/>
            <a:ext cx="2395571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0E80E3-D603-304D-B1BE-CF0BB3144E65}"/>
              </a:ext>
            </a:extLst>
          </p:cNvPr>
          <p:cNvSpPr txBox="1"/>
          <p:nvPr/>
        </p:nvSpPr>
        <p:spPr>
          <a:xfrm>
            <a:off x="9753600" y="2155371"/>
            <a:ext cx="18505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VWC 20 cm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1819FE-0D61-054F-BB44-B01FF28214FD}"/>
              </a:ext>
            </a:extLst>
          </p:cNvPr>
          <p:cNvSpPr txBox="1"/>
          <p:nvPr/>
        </p:nvSpPr>
        <p:spPr>
          <a:xfrm>
            <a:off x="9753599" y="3020250"/>
            <a:ext cx="18505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VWC 50 cm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38608-419E-C941-9F74-C0F164A91270}"/>
              </a:ext>
            </a:extLst>
          </p:cNvPr>
          <p:cNvSpPr txBox="1"/>
          <p:nvPr/>
        </p:nvSpPr>
        <p:spPr>
          <a:xfrm>
            <a:off x="9753599" y="3885129"/>
            <a:ext cx="18505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 50 cm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4FD662-D5C7-9349-9E62-3ED4AFE04DFC}"/>
              </a:ext>
            </a:extLst>
          </p:cNvPr>
          <p:cNvSpPr txBox="1"/>
          <p:nvPr/>
        </p:nvSpPr>
        <p:spPr>
          <a:xfrm>
            <a:off x="9753599" y="4936136"/>
            <a:ext cx="18505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Rainfall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23E0CC-7526-9742-9860-CBCE8A91FA76}"/>
              </a:ext>
            </a:extLst>
          </p:cNvPr>
          <p:cNvSpPr txBox="1"/>
          <p:nvPr/>
        </p:nvSpPr>
        <p:spPr>
          <a:xfrm>
            <a:off x="4615543" y="5660571"/>
            <a:ext cx="162197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329034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85E257A-A27E-234B-AE84-D4309128E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0"/>
            <a:ext cx="12192000" cy="650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663765-71F9-D34E-9F64-5BE053CF5604}"/>
              </a:ext>
            </a:extLst>
          </p:cNvPr>
          <p:cNvSpPr txBox="1"/>
          <p:nvPr/>
        </p:nvSpPr>
        <p:spPr>
          <a:xfrm>
            <a:off x="190500" y="101600"/>
            <a:ext cx="64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VWC</a:t>
            </a:r>
          </a:p>
        </p:txBody>
      </p:sp>
    </p:spTree>
    <p:extLst>
      <p:ext uri="{BB962C8B-B14F-4D97-AF65-F5344CB8AC3E}">
        <p14:creationId xmlns:p14="http://schemas.microsoft.com/office/powerpoint/2010/main" val="1259973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FAE91F0-4BBB-024F-829F-12A75794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0"/>
            <a:ext cx="12192000" cy="650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802714-C830-EC44-A8CB-DD4D0CEFDCEC}"/>
              </a:ext>
            </a:extLst>
          </p:cNvPr>
          <p:cNvSpPr txBox="1"/>
          <p:nvPr/>
        </p:nvSpPr>
        <p:spPr>
          <a:xfrm>
            <a:off x="190500" y="101600"/>
            <a:ext cx="96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VWC</a:t>
            </a:r>
          </a:p>
        </p:txBody>
      </p:sp>
    </p:spTree>
    <p:extLst>
      <p:ext uri="{BB962C8B-B14F-4D97-AF65-F5344CB8AC3E}">
        <p14:creationId xmlns:p14="http://schemas.microsoft.com/office/powerpoint/2010/main" val="3349721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8B28B93-7984-8842-B91C-257637B9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ED425-3C74-3747-90E9-B22270703942}"/>
              </a:ext>
            </a:extLst>
          </p:cNvPr>
          <p:cNvSpPr txBox="1"/>
          <p:nvPr/>
        </p:nvSpPr>
        <p:spPr>
          <a:xfrm>
            <a:off x="190500" y="101600"/>
            <a:ext cx="64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VWC</a:t>
            </a:r>
          </a:p>
        </p:txBody>
      </p:sp>
    </p:spTree>
    <p:extLst>
      <p:ext uri="{BB962C8B-B14F-4D97-AF65-F5344CB8AC3E}">
        <p14:creationId xmlns:p14="http://schemas.microsoft.com/office/powerpoint/2010/main" val="383952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343465-6CD5-EA4F-81BF-378D90AE1148}"/>
              </a:ext>
            </a:extLst>
          </p:cNvPr>
          <p:cNvCxnSpPr>
            <a:cxnSpLocks/>
          </p:cNvCxnSpPr>
          <p:nvPr/>
        </p:nvCxnSpPr>
        <p:spPr>
          <a:xfrm>
            <a:off x="479685" y="5126636"/>
            <a:ext cx="89038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61148B-BD4F-C04C-95E4-D6A542798DB2}"/>
              </a:ext>
            </a:extLst>
          </p:cNvPr>
          <p:cNvCxnSpPr>
            <a:cxnSpLocks/>
          </p:cNvCxnSpPr>
          <p:nvPr/>
        </p:nvCxnSpPr>
        <p:spPr>
          <a:xfrm>
            <a:off x="6987915" y="4081607"/>
            <a:ext cx="2395571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17F02E-2C8E-4746-9B02-08C3876FA39B}"/>
              </a:ext>
            </a:extLst>
          </p:cNvPr>
          <p:cNvCxnSpPr>
            <a:cxnSpLocks/>
          </p:cNvCxnSpPr>
          <p:nvPr/>
        </p:nvCxnSpPr>
        <p:spPr>
          <a:xfrm>
            <a:off x="6987915" y="3210750"/>
            <a:ext cx="2395571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56ABB9-9BB9-DF47-9BC4-BA9A5963D590}"/>
              </a:ext>
            </a:extLst>
          </p:cNvPr>
          <p:cNvCxnSpPr>
            <a:cxnSpLocks/>
          </p:cNvCxnSpPr>
          <p:nvPr/>
        </p:nvCxnSpPr>
        <p:spPr>
          <a:xfrm>
            <a:off x="6987915" y="2307236"/>
            <a:ext cx="2395571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0E80E3-D603-304D-B1BE-CF0BB3144E65}"/>
              </a:ext>
            </a:extLst>
          </p:cNvPr>
          <p:cNvSpPr txBox="1"/>
          <p:nvPr/>
        </p:nvSpPr>
        <p:spPr>
          <a:xfrm>
            <a:off x="9753600" y="2155371"/>
            <a:ext cx="18505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VWC 20 cm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1819FE-0D61-054F-BB44-B01FF28214FD}"/>
              </a:ext>
            </a:extLst>
          </p:cNvPr>
          <p:cNvSpPr txBox="1"/>
          <p:nvPr/>
        </p:nvSpPr>
        <p:spPr>
          <a:xfrm>
            <a:off x="9753599" y="3020250"/>
            <a:ext cx="18505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VWC 50 cm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38608-419E-C941-9F74-C0F164A91270}"/>
              </a:ext>
            </a:extLst>
          </p:cNvPr>
          <p:cNvSpPr txBox="1"/>
          <p:nvPr/>
        </p:nvSpPr>
        <p:spPr>
          <a:xfrm>
            <a:off x="9753599" y="3885129"/>
            <a:ext cx="18505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 50 cm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4FD662-D5C7-9349-9E62-3ED4AFE04DFC}"/>
              </a:ext>
            </a:extLst>
          </p:cNvPr>
          <p:cNvSpPr txBox="1"/>
          <p:nvPr/>
        </p:nvSpPr>
        <p:spPr>
          <a:xfrm>
            <a:off x="9753599" y="4936136"/>
            <a:ext cx="18505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Rainfall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23E0CC-7526-9742-9860-CBCE8A91FA76}"/>
              </a:ext>
            </a:extLst>
          </p:cNvPr>
          <p:cNvSpPr txBox="1"/>
          <p:nvPr/>
        </p:nvSpPr>
        <p:spPr>
          <a:xfrm>
            <a:off x="4615543" y="5660571"/>
            <a:ext cx="162197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9FAAA2-DFA9-1D42-8F39-94201DD4DF50}"/>
              </a:ext>
            </a:extLst>
          </p:cNvPr>
          <p:cNvCxnSpPr/>
          <p:nvPr/>
        </p:nvCxnSpPr>
        <p:spPr>
          <a:xfrm>
            <a:off x="6987915" y="1709057"/>
            <a:ext cx="0" cy="4572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38182A-7272-A44E-B88B-4C4157B9FEE5}"/>
              </a:ext>
            </a:extLst>
          </p:cNvPr>
          <p:cNvCxnSpPr/>
          <p:nvPr/>
        </p:nvCxnSpPr>
        <p:spPr>
          <a:xfrm>
            <a:off x="9382772" y="1709057"/>
            <a:ext cx="0" cy="4572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AC68AE3-DB40-A648-A46B-EE3C31651AC5}"/>
              </a:ext>
            </a:extLst>
          </p:cNvPr>
          <p:cNvSpPr txBox="1"/>
          <p:nvPr/>
        </p:nvSpPr>
        <p:spPr>
          <a:xfrm>
            <a:off x="7380514" y="5573486"/>
            <a:ext cx="150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1F62A3-FC30-A34D-B2B5-4593608F780A}"/>
              </a:ext>
            </a:extLst>
          </p:cNvPr>
          <p:cNvCxnSpPr/>
          <p:nvPr/>
        </p:nvCxnSpPr>
        <p:spPr>
          <a:xfrm>
            <a:off x="8511915" y="1709057"/>
            <a:ext cx="0" cy="4572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3A055B-CFB6-8445-8A3C-E660CB87A98E}"/>
              </a:ext>
            </a:extLst>
          </p:cNvPr>
          <p:cNvSpPr txBox="1"/>
          <p:nvPr/>
        </p:nvSpPr>
        <p:spPr>
          <a:xfrm>
            <a:off x="8665741" y="558437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81655-D1D4-3645-83B7-8729E075D067}"/>
              </a:ext>
            </a:extLst>
          </p:cNvPr>
          <p:cNvSpPr txBox="1"/>
          <p:nvPr/>
        </p:nvSpPr>
        <p:spPr>
          <a:xfrm>
            <a:off x="8208547" y="1142858"/>
            <a:ext cx="76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F00E4-347F-3D47-8D15-7D2315216C36}"/>
              </a:ext>
            </a:extLst>
          </p:cNvPr>
          <p:cNvSpPr txBox="1"/>
          <p:nvPr/>
        </p:nvSpPr>
        <p:spPr>
          <a:xfrm>
            <a:off x="9753599" y="11160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4568DF-34B8-DC48-ABDD-0AE06E70D473}"/>
              </a:ext>
            </a:extLst>
          </p:cNvPr>
          <p:cNvSpPr txBox="1"/>
          <p:nvPr/>
        </p:nvSpPr>
        <p:spPr>
          <a:xfrm>
            <a:off x="5426529" y="389679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423100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343465-6CD5-EA4F-81BF-378D90AE1148}"/>
              </a:ext>
            </a:extLst>
          </p:cNvPr>
          <p:cNvCxnSpPr>
            <a:cxnSpLocks/>
          </p:cNvCxnSpPr>
          <p:nvPr/>
        </p:nvCxnSpPr>
        <p:spPr>
          <a:xfrm>
            <a:off x="479685" y="5126636"/>
            <a:ext cx="89038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61148B-BD4F-C04C-95E4-D6A542798DB2}"/>
              </a:ext>
            </a:extLst>
          </p:cNvPr>
          <p:cNvCxnSpPr>
            <a:cxnSpLocks/>
          </p:cNvCxnSpPr>
          <p:nvPr/>
        </p:nvCxnSpPr>
        <p:spPr>
          <a:xfrm>
            <a:off x="6987915" y="4081607"/>
            <a:ext cx="2395571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17F02E-2C8E-4746-9B02-08C3876FA39B}"/>
              </a:ext>
            </a:extLst>
          </p:cNvPr>
          <p:cNvCxnSpPr>
            <a:cxnSpLocks/>
          </p:cNvCxnSpPr>
          <p:nvPr/>
        </p:nvCxnSpPr>
        <p:spPr>
          <a:xfrm>
            <a:off x="6987915" y="3210750"/>
            <a:ext cx="2395571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56ABB9-9BB9-DF47-9BC4-BA9A5963D590}"/>
              </a:ext>
            </a:extLst>
          </p:cNvPr>
          <p:cNvCxnSpPr>
            <a:cxnSpLocks/>
          </p:cNvCxnSpPr>
          <p:nvPr/>
        </p:nvCxnSpPr>
        <p:spPr>
          <a:xfrm>
            <a:off x="6987915" y="2307236"/>
            <a:ext cx="2395571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0E80E3-D603-304D-B1BE-CF0BB3144E65}"/>
              </a:ext>
            </a:extLst>
          </p:cNvPr>
          <p:cNvSpPr txBox="1"/>
          <p:nvPr/>
        </p:nvSpPr>
        <p:spPr>
          <a:xfrm>
            <a:off x="9753600" y="2155371"/>
            <a:ext cx="18505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VWC 20 cm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1819FE-0D61-054F-BB44-B01FF28214FD}"/>
              </a:ext>
            </a:extLst>
          </p:cNvPr>
          <p:cNvSpPr txBox="1"/>
          <p:nvPr/>
        </p:nvSpPr>
        <p:spPr>
          <a:xfrm>
            <a:off x="9753599" y="3020250"/>
            <a:ext cx="18505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VWC 50 cm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38608-419E-C941-9F74-C0F164A91270}"/>
              </a:ext>
            </a:extLst>
          </p:cNvPr>
          <p:cNvSpPr txBox="1"/>
          <p:nvPr/>
        </p:nvSpPr>
        <p:spPr>
          <a:xfrm>
            <a:off x="9753599" y="3885129"/>
            <a:ext cx="18505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 50 cm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4FD662-D5C7-9349-9E62-3ED4AFE04DFC}"/>
              </a:ext>
            </a:extLst>
          </p:cNvPr>
          <p:cNvSpPr txBox="1"/>
          <p:nvPr/>
        </p:nvSpPr>
        <p:spPr>
          <a:xfrm>
            <a:off x="9753599" y="4936136"/>
            <a:ext cx="18505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Rainfall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23E0CC-7526-9742-9860-CBCE8A91FA76}"/>
              </a:ext>
            </a:extLst>
          </p:cNvPr>
          <p:cNvSpPr txBox="1"/>
          <p:nvPr/>
        </p:nvSpPr>
        <p:spPr>
          <a:xfrm>
            <a:off x="4615543" y="5660571"/>
            <a:ext cx="162197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9FAAA2-DFA9-1D42-8F39-94201DD4DF50}"/>
              </a:ext>
            </a:extLst>
          </p:cNvPr>
          <p:cNvCxnSpPr/>
          <p:nvPr/>
        </p:nvCxnSpPr>
        <p:spPr>
          <a:xfrm>
            <a:off x="6987915" y="1709057"/>
            <a:ext cx="0" cy="4572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38182A-7272-A44E-B88B-4C4157B9FEE5}"/>
              </a:ext>
            </a:extLst>
          </p:cNvPr>
          <p:cNvCxnSpPr/>
          <p:nvPr/>
        </p:nvCxnSpPr>
        <p:spPr>
          <a:xfrm>
            <a:off x="9382772" y="1709057"/>
            <a:ext cx="0" cy="4572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AC68AE3-DB40-A648-A46B-EE3C31651AC5}"/>
              </a:ext>
            </a:extLst>
          </p:cNvPr>
          <p:cNvSpPr txBox="1"/>
          <p:nvPr/>
        </p:nvSpPr>
        <p:spPr>
          <a:xfrm>
            <a:off x="7380514" y="5573486"/>
            <a:ext cx="150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1F62A3-FC30-A34D-B2B5-4593608F780A}"/>
              </a:ext>
            </a:extLst>
          </p:cNvPr>
          <p:cNvCxnSpPr/>
          <p:nvPr/>
        </p:nvCxnSpPr>
        <p:spPr>
          <a:xfrm>
            <a:off x="8511915" y="1709057"/>
            <a:ext cx="0" cy="4572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3A055B-CFB6-8445-8A3C-E660CB87A98E}"/>
              </a:ext>
            </a:extLst>
          </p:cNvPr>
          <p:cNvSpPr txBox="1"/>
          <p:nvPr/>
        </p:nvSpPr>
        <p:spPr>
          <a:xfrm>
            <a:off x="8665741" y="558437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81655-D1D4-3645-83B7-8729E075D067}"/>
              </a:ext>
            </a:extLst>
          </p:cNvPr>
          <p:cNvSpPr txBox="1"/>
          <p:nvPr/>
        </p:nvSpPr>
        <p:spPr>
          <a:xfrm>
            <a:off x="8208547" y="1142858"/>
            <a:ext cx="76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70%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53F475-D1E2-1D44-A80E-AF4599E09650}"/>
              </a:ext>
            </a:extLst>
          </p:cNvPr>
          <p:cNvCxnSpPr>
            <a:cxnSpLocks/>
          </p:cNvCxnSpPr>
          <p:nvPr/>
        </p:nvCxnSpPr>
        <p:spPr>
          <a:xfrm>
            <a:off x="479685" y="4081607"/>
            <a:ext cx="650823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29594E-8C2F-7943-A0CD-584D8F39E33F}"/>
              </a:ext>
            </a:extLst>
          </p:cNvPr>
          <p:cNvSpPr txBox="1"/>
          <p:nvPr/>
        </p:nvSpPr>
        <p:spPr>
          <a:xfrm>
            <a:off x="2966357" y="3216584"/>
            <a:ext cx="153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Backcast</a:t>
            </a:r>
            <a:r>
              <a:rPr lang="en-US" dirty="0"/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6A9266-809D-4B46-AD7C-C888C2AE67C6}"/>
              </a:ext>
            </a:extLst>
          </p:cNvPr>
          <p:cNvSpPr txBox="1"/>
          <p:nvPr/>
        </p:nvSpPr>
        <p:spPr>
          <a:xfrm>
            <a:off x="9753599" y="11160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A543DA-74A7-4D45-8000-EDAD1A69BCDD}"/>
              </a:ext>
            </a:extLst>
          </p:cNvPr>
          <p:cNvSpPr txBox="1"/>
          <p:nvPr/>
        </p:nvSpPr>
        <p:spPr>
          <a:xfrm>
            <a:off x="5262531" y="370629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137496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343465-6CD5-EA4F-81BF-378D90AE1148}"/>
              </a:ext>
            </a:extLst>
          </p:cNvPr>
          <p:cNvCxnSpPr>
            <a:cxnSpLocks/>
          </p:cNvCxnSpPr>
          <p:nvPr/>
        </p:nvCxnSpPr>
        <p:spPr>
          <a:xfrm>
            <a:off x="479685" y="5126636"/>
            <a:ext cx="89038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61148B-BD4F-C04C-95E4-D6A542798DB2}"/>
              </a:ext>
            </a:extLst>
          </p:cNvPr>
          <p:cNvCxnSpPr>
            <a:cxnSpLocks/>
          </p:cNvCxnSpPr>
          <p:nvPr/>
        </p:nvCxnSpPr>
        <p:spPr>
          <a:xfrm>
            <a:off x="6987915" y="4081607"/>
            <a:ext cx="2395571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17F02E-2C8E-4746-9B02-08C3876FA39B}"/>
              </a:ext>
            </a:extLst>
          </p:cNvPr>
          <p:cNvCxnSpPr>
            <a:cxnSpLocks/>
          </p:cNvCxnSpPr>
          <p:nvPr/>
        </p:nvCxnSpPr>
        <p:spPr>
          <a:xfrm>
            <a:off x="6987915" y="3210750"/>
            <a:ext cx="2395571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56ABB9-9BB9-DF47-9BC4-BA9A5963D590}"/>
              </a:ext>
            </a:extLst>
          </p:cNvPr>
          <p:cNvCxnSpPr>
            <a:cxnSpLocks/>
          </p:cNvCxnSpPr>
          <p:nvPr/>
        </p:nvCxnSpPr>
        <p:spPr>
          <a:xfrm>
            <a:off x="6987915" y="2307236"/>
            <a:ext cx="2395571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0E80E3-D603-304D-B1BE-CF0BB3144E65}"/>
              </a:ext>
            </a:extLst>
          </p:cNvPr>
          <p:cNvSpPr txBox="1"/>
          <p:nvPr/>
        </p:nvSpPr>
        <p:spPr>
          <a:xfrm>
            <a:off x="9753600" y="2155371"/>
            <a:ext cx="18505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VWC 20 cm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1819FE-0D61-054F-BB44-B01FF28214FD}"/>
              </a:ext>
            </a:extLst>
          </p:cNvPr>
          <p:cNvSpPr txBox="1"/>
          <p:nvPr/>
        </p:nvSpPr>
        <p:spPr>
          <a:xfrm>
            <a:off x="9753599" y="3020250"/>
            <a:ext cx="18505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VWC 50 cm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38608-419E-C941-9F74-C0F164A91270}"/>
              </a:ext>
            </a:extLst>
          </p:cNvPr>
          <p:cNvSpPr txBox="1"/>
          <p:nvPr/>
        </p:nvSpPr>
        <p:spPr>
          <a:xfrm>
            <a:off x="9753599" y="3885129"/>
            <a:ext cx="18505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 50 cm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4FD662-D5C7-9349-9E62-3ED4AFE04DFC}"/>
              </a:ext>
            </a:extLst>
          </p:cNvPr>
          <p:cNvSpPr txBox="1"/>
          <p:nvPr/>
        </p:nvSpPr>
        <p:spPr>
          <a:xfrm>
            <a:off x="9753599" y="4936136"/>
            <a:ext cx="18505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Rainfall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23E0CC-7526-9742-9860-CBCE8A91FA76}"/>
              </a:ext>
            </a:extLst>
          </p:cNvPr>
          <p:cNvSpPr txBox="1"/>
          <p:nvPr/>
        </p:nvSpPr>
        <p:spPr>
          <a:xfrm>
            <a:off x="4615543" y="5660571"/>
            <a:ext cx="162197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9FAAA2-DFA9-1D42-8F39-94201DD4DF50}"/>
              </a:ext>
            </a:extLst>
          </p:cNvPr>
          <p:cNvCxnSpPr/>
          <p:nvPr/>
        </p:nvCxnSpPr>
        <p:spPr>
          <a:xfrm>
            <a:off x="6987915" y="1709057"/>
            <a:ext cx="0" cy="4572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38182A-7272-A44E-B88B-4C4157B9FEE5}"/>
              </a:ext>
            </a:extLst>
          </p:cNvPr>
          <p:cNvCxnSpPr/>
          <p:nvPr/>
        </p:nvCxnSpPr>
        <p:spPr>
          <a:xfrm>
            <a:off x="9382772" y="1709057"/>
            <a:ext cx="0" cy="4572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AC68AE3-DB40-A648-A46B-EE3C31651AC5}"/>
              </a:ext>
            </a:extLst>
          </p:cNvPr>
          <p:cNvSpPr txBox="1"/>
          <p:nvPr/>
        </p:nvSpPr>
        <p:spPr>
          <a:xfrm>
            <a:off x="7380514" y="5573486"/>
            <a:ext cx="150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1F62A3-FC30-A34D-B2B5-4593608F780A}"/>
              </a:ext>
            </a:extLst>
          </p:cNvPr>
          <p:cNvCxnSpPr/>
          <p:nvPr/>
        </p:nvCxnSpPr>
        <p:spPr>
          <a:xfrm>
            <a:off x="8511915" y="1709057"/>
            <a:ext cx="0" cy="4572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3A055B-CFB6-8445-8A3C-E660CB87A98E}"/>
              </a:ext>
            </a:extLst>
          </p:cNvPr>
          <p:cNvSpPr txBox="1"/>
          <p:nvPr/>
        </p:nvSpPr>
        <p:spPr>
          <a:xfrm>
            <a:off x="8665741" y="558437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81655-D1D4-3645-83B7-8729E075D067}"/>
              </a:ext>
            </a:extLst>
          </p:cNvPr>
          <p:cNvSpPr txBox="1"/>
          <p:nvPr/>
        </p:nvSpPr>
        <p:spPr>
          <a:xfrm>
            <a:off x="8208547" y="1142858"/>
            <a:ext cx="76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70%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53F475-D1E2-1D44-A80E-AF4599E09650}"/>
              </a:ext>
            </a:extLst>
          </p:cNvPr>
          <p:cNvCxnSpPr>
            <a:cxnSpLocks/>
          </p:cNvCxnSpPr>
          <p:nvPr/>
        </p:nvCxnSpPr>
        <p:spPr>
          <a:xfrm>
            <a:off x="479685" y="4081607"/>
            <a:ext cx="650823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29594E-8C2F-7943-A0CD-584D8F39E33F}"/>
              </a:ext>
            </a:extLst>
          </p:cNvPr>
          <p:cNvSpPr txBox="1"/>
          <p:nvPr/>
        </p:nvSpPr>
        <p:spPr>
          <a:xfrm>
            <a:off x="2966357" y="3216584"/>
            <a:ext cx="153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Backcast</a:t>
            </a:r>
            <a:r>
              <a:rPr lang="en-US" dirty="0"/>
              <a:t>!</a:t>
            </a:r>
          </a:p>
        </p:txBody>
      </p:sp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67C65510-A7C0-8048-A5BC-3D98C563E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8027" y="1863911"/>
            <a:ext cx="914400" cy="914400"/>
          </a:xfrm>
          <a:prstGeom prst="rect">
            <a:avLst/>
          </a:prstGeom>
        </p:spPr>
      </p:pic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A6AE25DC-6F02-E249-8D7F-B3D3EF8A7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4529" y="2676424"/>
            <a:ext cx="914400" cy="914400"/>
          </a:xfrm>
          <a:prstGeom prst="rect">
            <a:avLst/>
          </a:prstGeom>
        </p:spPr>
      </p:pic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77E41DC8-8744-3244-BF42-69EA69D68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8027" y="3643189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853D79-0550-1E48-999B-EEEBB5E20980}"/>
              </a:ext>
            </a:extLst>
          </p:cNvPr>
          <p:cNvSpPr txBox="1"/>
          <p:nvPr/>
        </p:nvSpPr>
        <p:spPr>
          <a:xfrm>
            <a:off x="9753599" y="11160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9940FA-D3A4-E041-8DAA-5679AF79151D}"/>
              </a:ext>
            </a:extLst>
          </p:cNvPr>
          <p:cNvSpPr txBox="1"/>
          <p:nvPr/>
        </p:nvSpPr>
        <p:spPr>
          <a:xfrm>
            <a:off x="5262531" y="370629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22324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343465-6CD5-EA4F-81BF-378D90AE1148}"/>
              </a:ext>
            </a:extLst>
          </p:cNvPr>
          <p:cNvCxnSpPr>
            <a:cxnSpLocks/>
          </p:cNvCxnSpPr>
          <p:nvPr/>
        </p:nvCxnSpPr>
        <p:spPr>
          <a:xfrm>
            <a:off x="479685" y="5126636"/>
            <a:ext cx="89038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61148B-BD4F-C04C-95E4-D6A542798DB2}"/>
              </a:ext>
            </a:extLst>
          </p:cNvPr>
          <p:cNvCxnSpPr>
            <a:cxnSpLocks/>
          </p:cNvCxnSpPr>
          <p:nvPr/>
        </p:nvCxnSpPr>
        <p:spPr>
          <a:xfrm>
            <a:off x="6987915" y="4081607"/>
            <a:ext cx="2395571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D38608-419E-C941-9F74-C0F164A91270}"/>
              </a:ext>
            </a:extLst>
          </p:cNvPr>
          <p:cNvSpPr txBox="1"/>
          <p:nvPr/>
        </p:nvSpPr>
        <p:spPr>
          <a:xfrm>
            <a:off x="9753599" y="3885129"/>
            <a:ext cx="18505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 50 cm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4FD662-D5C7-9349-9E62-3ED4AFE04DFC}"/>
              </a:ext>
            </a:extLst>
          </p:cNvPr>
          <p:cNvSpPr txBox="1"/>
          <p:nvPr/>
        </p:nvSpPr>
        <p:spPr>
          <a:xfrm>
            <a:off x="9753599" y="4936136"/>
            <a:ext cx="185057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Rainfall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23E0CC-7526-9742-9860-CBCE8A91FA76}"/>
              </a:ext>
            </a:extLst>
          </p:cNvPr>
          <p:cNvSpPr txBox="1"/>
          <p:nvPr/>
        </p:nvSpPr>
        <p:spPr>
          <a:xfrm>
            <a:off x="4621344" y="6137298"/>
            <a:ext cx="162197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9FAAA2-DFA9-1D42-8F39-94201DD4DF50}"/>
              </a:ext>
            </a:extLst>
          </p:cNvPr>
          <p:cNvCxnSpPr/>
          <p:nvPr/>
        </p:nvCxnSpPr>
        <p:spPr>
          <a:xfrm>
            <a:off x="6987915" y="1709057"/>
            <a:ext cx="0" cy="4572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38182A-7272-A44E-B88B-4C4157B9FEE5}"/>
              </a:ext>
            </a:extLst>
          </p:cNvPr>
          <p:cNvCxnSpPr/>
          <p:nvPr/>
        </p:nvCxnSpPr>
        <p:spPr>
          <a:xfrm>
            <a:off x="9382772" y="1709057"/>
            <a:ext cx="0" cy="4572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1F62A3-FC30-A34D-B2B5-4593608F780A}"/>
              </a:ext>
            </a:extLst>
          </p:cNvPr>
          <p:cNvCxnSpPr>
            <a:cxnSpLocks/>
          </p:cNvCxnSpPr>
          <p:nvPr/>
        </p:nvCxnSpPr>
        <p:spPr>
          <a:xfrm>
            <a:off x="5400033" y="4561115"/>
            <a:ext cx="5333286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E181655-D1D4-3645-83B7-8729E075D067}"/>
              </a:ext>
            </a:extLst>
          </p:cNvPr>
          <p:cNvSpPr txBox="1"/>
          <p:nvPr/>
        </p:nvSpPr>
        <p:spPr>
          <a:xfrm>
            <a:off x="8208547" y="1142858"/>
            <a:ext cx="76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70%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53F475-D1E2-1D44-A80E-AF4599E09650}"/>
              </a:ext>
            </a:extLst>
          </p:cNvPr>
          <p:cNvCxnSpPr>
            <a:cxnSpLocks/>
          </p:cNvCxnSpPr>
          <p:nvPr/>
        </p:nvCxnSpPr>
        <p:spPr>
          <a:xfrm>
            <a:off x="479685" y="4081607"/>
            <a:ext cx="650823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8850E1-CEC5-D246-9FA3-25F6563F5EB7}"/>
              </a:ext>
            </a:extLst>
          </p:cNvPr>
          <p:cNvSpPr txBox="1"/>
          <p:nvPr/>
        </p:nvSpPr>
        <p:spPr>
          <a:xfrm>
            <a:off x="5400033" y="3585916"/>
            <a:ext cx="115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Target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D35E97-13BA-694C-BB8F-62DFC1BBF9E8}"/>
              </a:ext>
            </a:extLst>
          </p:cNvPr>
          <p:cNvSpPr txBox="1"/>
          <p:nvPr/>
        </p:nvSpPr>
        <p:spPr>
          <a:xfrm>
            <a:off x="5388434" y="5291239"/>
            <a:ext cx="115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2205727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4ABE80F-3E3A-2E4C-9EB8-814C38F2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06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52F092E-09A9-F549-B275-316288B8D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78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line&#10;&#10;Description automatically generated">
            <a:extLst>
              <a:ext uri="{FF2B5EF4-FFF2-40B4-BE49-F238E27FC236}">
                <a16:creationId xmlns:a16="http://schemas.microsoft.com/office/drawing/2014/main" id="{78C10A9E-B2E7-5746-952E-D07744ED3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52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87</Words>
  <Application>Microsoft Macintosh PowerPoint</Application>
  <PresentationFormat>Widescreen</PresentationFormat>
  <Paragraphs>49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Deep Learning Hydrologic Response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Hydrologic Response</dc:title>
  <dc:creator>Jon Sheppard</dc:creator>
  <cp:lastModifiedBy>Jon Sheppard</cp:lastModifiedBy>
  <cp:revision>5</cp:revision>
  <dcterms:created xsi:type="dcterms:W3CDTF">2022-11-15T20:51:01Z</dcterms:created>
  <dcterms:modified xsi:type="dcterms:W3CDTF">2022-11-16T00:32:00Z</dcterms:modified>
</cp:coreProperties>
</file>